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6256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9" d="100"/>
          <a:sy n="59" d="100"/>
        </p:scale>
        <p:origin x="840" y="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5/25/2026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5/25/2026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5/25/2026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0</Words>
  <Application>Microsoft Office PowerPoint</Application>
  <PresentationFormat>מותאם אישית</PresentationFormat>
  <Paragraphs>0</Paragraphs>
  <Slides>13</Slides>
  <Notes>0</Notes>
  <HiddenSlides>0</HiddenSlides>
  <MMClips>0</MMClips>
  <ScaleCrop>false</ScaleCrop>
  <HeadingPairs>
    <vt:vector size="6" baseType="variant">
      <vt:variant>
        <vt:lpstr>גופנים בשימוש</vt:lpstr>
      </vt:variant>
      <vt:variant>
        <vt:i4>2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13</vt:i4>
      </vt:variant>
    </vt:vector>
  </HeadingPairs>
  <TitlesOfParts>
    <vt:vector size="16" baseType="lpstr">
      <vt:lpstr>Arial</vt:lpstr>
      <vt:lpstr>Calibri</vt:lpstr>
      <vt:lpstr>Office Theme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zeev soibel</dc:creator>
  <cp:lastModifiedBy>zeev soibel</cp:lastModifiedBy>
  <cp:revision>1</cp:revision>
  <dcterms:created xsi:type="dcterms:W3CDTF">2006-08-16T00:00:00Z</dcterms:created>
  <dcterms:modified xsi:type="dcterms:W3CDTF">2026-05-25T10:34:45Z</dcterms:modified>
</cp:coreProperties>
</file>