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מותאם אישית</PresentationFormat>
  <Paragraphs>0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2026-05-21T10:26:18Z</dcterms:modified>
</cp:coreProperties>
</file>